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84" y="14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94291-0E7B-BE4A-8EFB-F920AD42A2A5}" type="presOf" srcId="{B12A19D5-BFFF-914D-9C2C-0D29AB240B46}" destId="{577D7C44-A720-FC44-ABC1-288219511FFF}" srcOrd="0" destOrd="0" presId="urn:microsoft.com/office/officeart/2005/8/layout/hChevron3"/>
    <dgm:cxn modelId="{993772AA-F2B1-8945-A81A-017CB4684261}" type="presOf" srcId="{33F57961-8F68-394A-B6A5-2FFE71840465}" destId="{3F574CDF-2082-4D42-9C2F-D2C3D83E5043}" srcOrd="0" destOrd="0" presId="urn:microsoft.com/office/officeart/2005/8/layout/hChevron3"/>
    <dgm:cxn modelId="{B3E883DD-06A0-454B-BC29-2CD18175AE14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CCB22055-EA04-BD44-BFFC-32E57940036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9BFC4398-7BDC-0640-924D-2E2D042A03F0}" type="presParOf" srcId="{577D7C44-A720-FC44-ABC1-288219511FFF}" destId="{7410FB06-971B-714D-AC6E-313A2D7A21AC}" srcOrd="0" destOrd="0" presId="urn:microsoft.com/office/officeart/2005/8/layout/hChevron3"/>
    <dgm:cxn modelId="{81C29928-5BC8-5E49-84DE-AF7B5F0F7C75}" type="presParOf" srcId="{577D7C44-A720-FC44-ABC1-288219511FFF}" destId="{E3AB3937-7D02-5D4C-A24A-E47FC1530869}" srcOrd="1" destOrd="0" presId="urn:microsoft.com/office/officeart/2005/8/layout/hChevron3"/>
    <dgm:cxn modelId="{D2B8F713-8B7C-F648-B9CA-D9B7CA633A7C}" type="presParOf" srcId="{577D7C44-A720-FC44-ABC1-288219511FFF}" destId="{B1A2457C-2E5B-A04B-975A-BB9864A48692}" srcOrd="2" destOrd="0" presId="urn:microsoft.com/office/officeart/2005/8/layout/hChevron3"/>
    <dgm:cxn modelId="{F19FF776-BF0F-FC4F-8359-7D8353C297A3}" type="presParOf" srcId="{577D7C44-A720-FC44-ABC1-288219511FFF}" destId="{A4837185-2450-574F-8BD2-1680AF87F5BE}" srcOrd="3" destOrd="0" presId="urn:microsoft.com/office/officeart/2005/8/layout/hChevron3"/>
    <dgm:cxn modelId="{D713D9B5-5EE6-E44C-B01E-10BE625F58DA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A402AF-5EB8-B142-9ADA-8A7F6B0FE9A3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AC500D06-3129-A844-BEC2-598604232B20}" type="presOf" srcId="{33F57961-8F68-394A-B6A5-2FFE71840465}" destId="{3F574CDF-2082-4D42-9C2F-D2C3D83E5043}" srcOrd="0" destOrd="0" presId="urn:microsoft.com/office/officeart/2005/8/layout/hChevron3"/>
    <dgm:cxn modelId="{DF567D29-37A0-D840-9D0A-8F90F1BFD8A6}" type="presOf" srcId="{B12A19D5-BFFF-914D-9C2C-0D29AB240B46}" destId="{577D7C44-A720-FC44-ABC1-288219511FFF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3653E21-A808-F04D-A7BD-3D022ED4020F}" type="presOf" srcId="{E767A6E8-40B9-254F-B50B-76EC2D3138C1}" destId="{B1A2457C-2E5B-A04B-975A-BB9864A48692}" srcOrd="0" destOrd="0" presId="urn:microsoft.com/office/officeart/2005/8/layout/hChevron3"/>
    <dgm:cxn modelId="{D33CA18E-C9DC-DC4C-A3B7-B7FF606E34D0}" type="presParOf" srcId="{577D7C44-A720-FC44-ABC1-288219511FFF}" destId="{7410FB06-971B-714D-AC6E-313A2D7A21AC}" srcOrd="0" destOrd="0" presId="urn:microsoft.com/office/officeart/2005/8/layout/hChevron3"/>
    <dgm:cxn modelId="{F2145182-D819-8143-8BAA-DBFD0463FB37}" type="presParOf" srcId="{577D7C44-A720-FC44-ABC1-288219511FFF}" destId="{E3AB3937-7D02-5D4C-A24A-E47FC1530869}" srcOrd="1" destOrd="0" presId="urn:microsoft.com/office/officeart/2005/8/layout/hChevron3"/>
    <dgm:cxn modelId="{EAF76914-7573-B14D-B7FF-02E8EE6DDD90}" type="presParOf" srcId="{577D7C44-A720-FC44-ABC1-288219511FFF}" destId="{B1A2457C-2E5B-A04B-975A-BB9864A48692}" srcOrd="2" destOrd="0" presId="urn:microsoft.com/office/officeart/2005/8/layout/hChevron3"/>
    <dgm:cxn modelId="{A5EB9C55-7E4F-6D4D-A986-385CE1AD8C92}" type="presParOf" srcId="{577D7C44-A720-FC44-ABC1-288219511FFF}" destId="{A4837185-2450-574F-8BD2-1680AF87F5BE}" srcOrd="3" destOrd="0" presId="urn:microsoft.com/office/officeart/2005/8/layout/hChevron3"/>
    <dgm:cxn modelId="{87E54A50-D003-CC46-AD59-F1B67361C909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10/14/2014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Volumes\marketing_services\GENERAL\Advertising\Design\Previous%20files\!UNSW\Branding%202010\New\Powerpoint\banner_powerpoint_2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3" name="Rectangle 2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835826042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1968827"/>
            <a:ext cx="57912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09800" y="2883227"/>
            <a:ext cx="5791200" cy="3552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Present’s Name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2633927"/>
            <a:ext cx="9156700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Title 11"/>
          <p:cNvSpPr txBox="1">
            <a:spLocks/>
          </p:cNvSpPr>
          <p:nvPr userDrawn="1"/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Master title style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3" cy="364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9" r:id="rId4"/>
    <p:sldLayoutId id="2147483763" r:id="rId5"/>
    <p:sldLayoutId id="2147483764" r:id="rId6"/>
    <p:sldLayoutId id="2147483766" r:id="rId7"/>
    <p:sldLayoutId id="2147483767" r:id="rId8"/>
    <p:sldLayoutId id="2147483768" r:id="rId9"/>
    <p:sldLayoutId id="2147483762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31833488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" name="Picture 9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8" name="Text Placeholder 4"/>
          <p:cNvSpPr txBox="1">
            <a:spLocks/>
          </p:cNvSpPr>
          <p:nvPr/>
        </p:nvSpPr>
        <p:spPr>
          <a:xfrm>
            <a:off x="2744400" y="2317445"/>
            <a:ext cx="5688012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Fraction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Differential Equations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744400" y="2871844"/>
            <a:ext cx="6399600" cy="77774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J. Gray</a:t>
            </a:r>
            <a:b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Supervised By: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Chris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Tisdell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93404"/>
            <a:ext cx="8229600" cy="661300"/>
          </a:xfrm>
        </p:spPr>
        <p:txBody>
          <a:bodyPr/>
          <a:lstStyle/>
          <a:p>
            <a:pPr algn="ctr"/>
            <a:r>
              <a:rPr lang="en-US" dirty="0" err="1" smtClean="0"/>
              <a:t>Thankyou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73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Exhibit.thmx</Template>
  <TotalTime>5051</TotalTime>
  <Words>22</Words>
  <Application>Microsoft Office PowerPoint</Application>
  <PresentationFormat>On-screen Show (16:10)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Microsoft Sans Serif</vt:lpstr>
      <vt:lpstr>Sommet</vt:lpstr>
      <vt:lpstr>Sommet Bold</vt:lpstr>
      <vt:lpstr>Presentation_template_sanserifbodytext</vt:lpstr>
      <vt:lpstr>PowerPoint Presentation</vt:lpstr>
      <vt:lpstr>Historical Background</vt:lpstr>
      <vt:lpstr>Thankyou</vt:lpstr>
    </vt:vector>
  </TitlesOfParts>
  <Manager/>
  <Company>UNSW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subject/>
  <dc:creator>Brad Hall</dc:creator>
  <cp:keywords/>
  <dc:description/>
  <cp:lastModifiedBy>Microsoft account</cp:lastModifiedBy>
  <cp:revision>56</cp:revision>
  <dcterms:created xsi:type="dcterms:W3CDTF">2012-03-29T21:41:30Z</dcterms:created>
  <dcterms:modified xsi:type="dcterms:W3CDTF">2014-10-14T01:20:52Z</dcterms:modified>
  <cp:category/>
</cp:coreProperties>
</file>